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3" r:id="rId5"/>
    <p:sldId id="265" r:id="rId6"/>
    <p:sldId id="259" r:id="rId7"/>
    <p:sldId id="262" r:id="rId8"/>
    <p:sldId id="260" r:id="rId9"/>
    <p:sldId id="261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36" d="100"/>
          <a:sy n="136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8B572C-5870-1D40-87CC-FE45BB1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" y="0"/>
            <a:ext cx="5283171" cy="3875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A6144-695C-D448-A565-4789A1611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580" y="1690992"/>
            <a:ext cx="10732245" cy="332958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Predicting Flight Delays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B81BD-4C80-4D45-B0B3-978769F76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839" y="4835746"/>
            <a:ext cx="9245494" cy="861420"/>
          </a:xfrm>
        </p:spPr>
        <p:txBody>
          <a:bodyPr>
            <a:normAutofit/>
          </a:bodyPr>
          <a:lstStyle/>
          <a:p>
            <a:r>
              <a:rPr lang="en-US" dirty="0"/>
              <a:t>Team Front-Left</a:t>
            </a:r>
          </a:p>
          <a:p>
            <a:r>
              <a:rPr lang="en-US" sz="1200" dirty="0"/>
              <a:t>Peter Resnick, John </a:t>
            </a:r>
            <a:r>
              <a:rPr lang="en-US" sz="1200" dirty="0" err="1"/>
              <a:t>Ekblad</a:t>
            </a:r>
            <a:r>
              <a:rPr lang="en-US" sz="1200" dirty="0"/>
              <a:t>, Todd FitzGerald, Dennis Boston, Scott Kaufman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31B53-9782-874D-9898-A013D7EAFF90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</p:spTree>
    <p:extLst>
      <p:ext uri="{BB962C8B-B14F-4D97-AF65-F5344CB8AC3E}">
        <p14:creationId xmlns:p14="http://schemas.microsoft.com/office/powerpoint/2010/main" val="337949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Delay observations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46137-E39E-8047-96DB-B459A9CD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4" y="4030733"/>
            <a:ext cx="5268552" cy="271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94D02A-3336-604D-8599-478C3562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663" y="1258620"/>
            <a:ext cx="5272127" cy="2636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FA7810-7FB8-0346-A486-9E6DA75B8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4" y="1260408"/>
            <a:ext cx="5268552" cy="26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California Delay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BDA33-4EB8-604E-A3C9-998EB3AC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47" y="1346508"/>
            <a:ext cx="5421186" cy="272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4EE78-B3BF-C14D-8D0F-DA6CE0A7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" y="1346508"/>
            <a:ext cx="5337168" cy="2723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EA7B0-BF48-BE4F-8CD7-21966E539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4" y="4215815"/>
            <a:ext cx="5337168" cy="2494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FB9075-0042-2741-B4D0-B6E1ED70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047" y="4215815"/>
            <a:ext cx="5421186" cy="24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68676-A3F5-4C4E-8B39-56F89D8B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4" y="1152983"/>
            <a:ext cx="4838700" cy="367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AAF3D-8028-DD4A-B706-3ACEA5CB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86" y="3559373"/>
            <a:ext cx="8012471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F19-18F6-8042-83D7-5F1082F0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35510"/>
            <a:ext cx="8946541" cy="48128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we accurately predict the length of future flight delays based on historical weather conditions.</a:t>
            </a:r>
          </a:p>
          <a:p>
            <a:r>
              <a:rPr lang="en-US" dirty="0"/>
              <a:t>Explored numerous data sources</a:t>
            </a:r>
          </a:p>
          <a:p>
            <a:pPr lvl="1"/>
            <a:r>
              <a:rPr lang="en-US" dirty="0"/>
              <a:t>Flight Stats, Weather Underground, National Transportation Board</a:t>
            </a:r>
          </a:p>
          <a:p>
            <a:pPr lvl="1"/>
            <a:r>
              <a:rPr lang="en-US" dirty="0"/>
              <a:t>Data collected from a combination of CSV and API’s</a:t>
            </a:r>
          </a:p>
          <a:p>
            <a:pPr lvl="1"/>
            <a:r>
              <a:rPr lang="en-US" dirty="0"/>
              <a:t>Utilized all flight data for US carriers for September, 2017</a:t>
            </a:r>
          </a:p>
          <a:p>
            <a:pPr lvl="1"/>
            <a:r>
              <a:rPr lang="en-US" dirty="0"/>
              <a:t>458,727 flights across 288 US destinations, 784 weather observations </a:t>
            </a:r>
          </a:p>
          <a:p>
            <a:r>
              <a:rPr lang="en-US" dirty="0"/>
              <a:t>Data clean up</a:t>
            </a:r>
          </a:p>
          <a:p>
            <a:pPr lvl="1"/>
            <a:r>
              <a:rPr lang="en-US" dirty="0"/>
              <a:t>Relatively easy data cleanup, biggest issue – API call limits and response time from customer service (Flight Stats)</a:t>
            </a:r>
          </a:p>
          <a:p>
            <a:pPr lvl="1"/>
            <a:r>
              <a:rPr lang="en-US" dirty="0"/>
              <a:t>CSV file clean up replace </a:t>
            </a:r>
            <a:r>
              <a:rPr lang="en-US" dirty="0" err="1"/>
              <a:t>NaN</a:t>
            </a:r>
            <a:r>
              <a:rPr lang="en-US" dirty="0"/>
              <a:t> with zero</a:t>
            </a:r>
          </a:p>
          <a:p>
            <a:pPr lvl="1"/>
            <a:r>
              <a:rPr lang="en-US" dirty="0"/>
              <a:t>Date timestamp format munging to tie between datasets – Flight statistics and Weather Underground API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</p:spTree>
    <p:extLst>
      <p:ext uri="{BB962C8B-B14F-4D97-AF65-F5344CB8AC3E}">
        <p14:creationId xmlns:p14="http://schemas.microsoft.com/office/powerpoint/2010/main" val="275896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7F296A-B6A9-D24E-9B7B-C735EB9E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1329649"/>
            <a:ext cx="11976410" cy="50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3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FCACE-9D4D-CC46-AE54-67CA70E8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813" y="2171488"/>
            <a:ext cx="1651000" cy="350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D56B72-5F01-FA44-A25A-C3011460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57" y="2171488"/>
            <a:ext cx="1536700" cy="34798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36A5EB-C9AC-1B40-A477-53D8A8E44D39}"/>
              </a:ext>
            </a:extLst>
          </p:cNvPr>
          <p:cNvSpPr txBox="1">
            <a:spLocks/>
          </p:cNvSpPr>
          <p:nvPr/>
        </p:nvSpPr>
        <p:spPr>
          <a:xfrm>
            <a:off x="7382109" y="1643632"/>
            <a:ext cx="3233853" cy="5285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JetBlue         Hawaiian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49F826-D268-5D45-B355-C683B462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8" y="1688888"/>
            <a:ext cx="6870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6ACE5-6235-754B-8C2D-99677268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1457410"/>
            <a:ext cx="8975918" cy="52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1F020-9C18-214B-BCDA-AAD80BC4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19" y="1152983"/>
            <a:ext cx="4445925" cy="2464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91D4EA-B563-284F-987E-2081BB08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38" y="1152983"/>
            <a:ext cx="4698888" cy="2464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A49FB3-8252-DD43-A5E5-342626B12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00" y="3540900"/>
            <a:ext cx="127000" cy="7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253561-1963-A04F-945F-E5E951A8D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9" y="3915608"/>
            <a:ext cx="4409364" cy="2585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611D60-CAC0-634C-B9C6-F32C32AE1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538" y="3915608"/>
            <a:ext cx="4698888" cy="25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E4784-CE5B-B24E-A749-79A7EA1F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" y="134982"/>
            <a:ext cx="10292575" cy="66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9F19-18F6-8042-83D7-5F1082F04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46" y="1152984"/>
            <a:ext cx="8946541" cy="7984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our models and analysis we cannot accurately predict the length of future flight delays based on historical weather conditions.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8BF6D-34EE-4C4F-8F98-619568D9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2" y="2118732"/>
            <a:ext cx="5367992" cy="3837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CCBC8-B09A-BD4B-AF2F-35513C1A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36" y="2155513"/>
            <a:ext cx="5251801" cy="37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84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5BBD-107F-9243-958E-BBFFC4C0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12650" cy="1400530"/>
          </a:xfrm>
        </p:spPr>
        <p:txBody>
          <a:bodyPr/>
          <a:lstStyle/>
          <a:p>
            <a:r>
              <a:rPr lang="en-US" dirty="0"/>
              <a:t>Appendix – Delay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558A4-47A1-E647-8C8C-32DA74436274}"/>
              </a:ext>
            </a:extLst>
          </p:cNvPr>
          <p:cNvSpPr txBox="1"/>
          <p:nvPr/>
        </p:nvSpPr>
        <p:spPr>
          <a:xfrm>
            <a:off x="10554511" y="350196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A6075-90E4-3747-A919-FA93DB42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08" y="1372261"/>
            <a:ext cx="4863963" cy="247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DDC05-D46E-0945-B296-72C5E71C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74" y="1372261"/>
            <a:ext cx="4863963" cy="25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1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2439</TotalTime>
  <Words>187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Predicting Flight Delays</vt:lpstr>
      <vt:lpstr>Project Scope and Data</vt:lpstr>
      <vt:lpstr>Data exploration</vt:lpstr>
      <vt:lpstr>Data exploration</vt:lpstr>
      <vt:lpstr>Data exploration</vt:lpstr>
      <vt:lpstr>Data analysis</vt:lpstr>
      <vt:lpstr>PowerPoint Presentation</vt:lpstr>
      <vt:lpstr>Conclusions</vt:lpstr>
      <vt:lpstr>Appendix – Delay observations</vt:lpstr>
      <vt:lpstr>Appendix – Delay observations </vt:lpstr>
      <vt:lpstr>Appendix – California Delay</vt:lpstr>
      <vt:lpstr>Appendix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Flight Delays</dc:title>
  <dc:creator>Scott Kaufman</dc:creator>
  <cp:lastModifiedBy>Scott Kaufman</cp:lastModifiedBy>
  <cp:revision>16</cp:revision>
  <dcterms:created xsi:type="dcterms:W3CDTF">2018-03-24T15:23:39Z</dcterms:created>
  <dcterms:modified xsi:type="dcterms:W3CDTF">2018-03-26T16:37:53Z</dcterms:modified>
</cp:coreProperties>
</file>